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33CC"/>
    <a:srgbClr val="9900FF"/>
    <a:srgbClr val="D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7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5F86-670B-4A75-BF39-4E3CCBF478B7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9E238-482F-47C9-A023-3A2156935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5F86-670B-4A75-BF39-4E3CCBF478B7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9E238-482F-47C9-A023-3A2156935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5F86-670B-4A75-BF39-4E3CCBF478B7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9E238-482F-47C9-A023-3A2156935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5F86-670B-4A75-BF39-4E3CCBF478B7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9E238-482F-47C9-A023-3A2156935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5F86-670B-4A75-BF39-4E3CCBF478B7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9E238-482F-47C9-A023-3A2156935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5F86-670B-4A75-BF39-4E3CCBF478B7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9E238-482F-47C9-A023-3A2156935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5F86-670B-4A75-BF39-4E3CCBF478B7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9E238-482F-47C9-A023-3A2156935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5F86-670B-4A75-BF39-4E3CCBF478B7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9E238-482F-47C9-A023-3A2156935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5F86-670B-4A75-BF39-4E3CCBF478B7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9E238-482F-47C9-A023-3A2156935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5F86-670B-4A75-BF39-4E3CCBF478B7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9E238-482F-47C9-A023-3A2156935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5F86-670B-4A75-BF39-4E3CCBF478B7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9E238-482F-47C9-A023-3A2156935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8000">
              <a:schemeClr val="bg1">
                <a:lumMod val="85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35F86-670B-4A75-BF39-4E3CCBF478B7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9E238-482F-47C9-A023-3A2156935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lifethroughamathematicianseyes.files.wordpress.com/2014/05/nebul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1966" y="1456"/>
            <a:ext cx="81534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 w="28575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CCECFF"/>
                </a:solidFill>
                <a:latin typeface="Berlin Sans FB Demi" pitchFamily="34" charset="0"/>
              </a:rPr>
              <a:t>Across the Universe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262" y="915834"/>
            <a:ext cx="178853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CECFF"/>
                </a:solidFill>
                <a:latin typeface="Berlin Sans FB Demi" pitchFamily="34" charset="0"/>
              </a:rPr>
              <a:t>GAVRT Newsletter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96200" y="912966"/>
            <a:ext cx="1413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CECFF"/>
                </a:solidFill>
                <a:latin typeface="Berlin Sans FB Demi" pitchFamily="34" charset="0"/>
              </a:rPr>
              <a:t>Winter</a:t>
            </a:r>
            <a:r>
              <a:rPr lang="en-US" sz="1400" dirty="0" smtClean="0">
                <a:solidFill>
                  <a:srgbClr val="CCECFF"/>
                </a:solidFill>
                <a:latin typeface="Berlin Sans FB Demi" pitchFamily="34" charset="0"/>
              </a:rPr>
              <a:t>, </a:t>
            </a:r>
            <a:r>
              <a:rPr lang="en-US" sz="1400" dirty="0">
                <a:solidFill>
                  <a:srgbClr val="CCECFF"/>
                </a:solidFill>
                <a:latin typeface="Berlin Sans FB Demi" pitchFamily="34" charset="0"/>
              </a:rPr>
              <a:t>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B317E5-F514-1A40-B4E0-EB331EB1C247}"/>
              </a:ext>
            </a:extLst>
          </p:cNvPr>
          <p:cNvSpPr txBox="1"/>
          <p:nvPr/>
        </p:nvSpPr>
        <p:spPr>
          <a:xfrm>
            <a:off x="152400" y="1256415"/>
            <a:ext cx="510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50" dirty="0"/>
              <a:t>GAVRT, together with the Lewis Center’s very own STEM teacher of the </a:t>
            </a:r>
            <a:r>
              <a:rPr lang="en-US" sz="1750" dirty="0" smtClean="0"/>
              <a:t>month </a:t>
            </a:r>
            <a:r>
              <a:rPr lang="en-US" sz="1750" dirty="0"/>
              <a:t>Amy Ritter, had an incredible February! We were privileged to share all about the Perseverance rover and the MARS 2020 mission with 1,307 NSLA &amp; AAE students in just under two week’s time!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E02D6F-0ECD-6E40-9C26-2DB66764C206}"/>
              </a:ext>
            </a:extLst>
          </p:cNvPr>
          <p:cNvSpPr txBox="1"/>
          <p:nvPr/>
        </p:nvSpPr>
        <p:spPr>
          <a:xfrm>
            <a:off x="5051022" y="3013065"/>
            <a:ext cx="38643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50" dirty="0"/>
              <a:t> After the campaign wrapped up, we had 50 students join us for a premier space camp where they designed their own mission including building a rover, launch and landing vehicles.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B62764-D972-A24E-AEE0-90C31A7A6754}"/>
              </a:ext>
            </a:extLst>
          </p:cNvPr>
          <p:cNvSpPr txBox="1"/>
          <p:nvPr/>
        </p:nvSpPr>
        <p:spPr>
          <a:xfrm>
            <a:off x="152400" y="5657671"/>
            <a:ext cx="4776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50" dirty="0"/>
              <a:t>Finally, both campuses hosted students on February 18</a:t>
            </a:r>
            <a:r>
              <a:rPr lang="en-US" sz="1750" baseline="30000" dirty="0"/>
              <a:t>th</a:t>
            </a:r>
            <a:r>
              <a:rPr lang="en-US" sz="1750" dirty="0"/>
              <a:t> to watch the landing of the perseverance rover and the subsequent first Martian  images sent back!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1A5898-850E-154A-B166-07E20439DA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057" y="4416711"/>
            <a:ext cx="3711978" cy="23701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64A5605-EA5D-4847-93F8-D317654712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97" y="2938344"/>
            <a:ext cx="4731194" cy="2791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3D9C1D-7F69-8943-AF37-81568F60B8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939" y="-381000"/>
            <a:ext cx="6234806" cy="3886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118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Berlin Sans FB Demi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kcole</dc:creator>
  <cp:lastModifiedBy>Nancy Kreuser-Jenkins</cp:lastModifiedBy>
  <cp:revision>26</cp:revision>
  <dcterms:created xsi:type="dcterms:W3CDTF">2014-05-19T19:12:25Z</dcterms:created>
  <dcterms:modified xsi:type="dcterms:W3CDTF">2021-02-22T21:05:22Z</dcterms:modified>
</cp:coreProperties>
</file>